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19"/>
  </p:notesMasterIdLst>
  <p:handoutMasterIdLst>
    <p:handoutMasterId r:id="rId20"/>
  </p:handoutMasterIdLst>
  <p:sldIdLst>
    <p:sldId id="290" r:id="rId2"/>
    <p:sldId id="303" r:id="rId3"/>
    <p:sldId id="306" r:id="rId4"/>
    <p:sldId id="314" r:id="rId5"/>
    <p:sldId id="315" r:id="rId6"/>
    <p:sldId id="316" r:id="rId7"/>
    <p:sldId id="317" r:id="rId8"/>
    <p:sldId id="318" r:id="rId9"/>
    <p:sldId id="311" r:id="rId10"/>
    <p:sldId id="319" r:id="rId11"/>
    <p:sldId id="322" r:id="rId12"/>
    <p:sldId id="320" r:id="rId13"/>
    <p:sldId id="321" r:id="rId14"/>
    <p:sldId id="323" r:id="rId15"/>
    <p:sldId id="309" r:id="rId16"/>
    <p:sldId id="294" r:id="rId17"/>
    <p:sldId id="295" r:id="rId18"/>
  </p:sldIdLst>
  <p:sldSz cx="12192000" cy="6858000"/>
  <p:notesSz cx="6797675" cy="9926638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IBM Plex Sans" panose="020B0503050203000203" pitchFamily="34" charset="0"/>
      <p:regular r:id="rId27"/>
      <p:bold r:id="rId28"/>
      <p:italic r:id="rId29"/>
      <p:boldItalic r:id="rId30"/>
    </p:embeddedFont>
    <p:embeddedFont>
      <p:font typeface="IBM Plex Sans Medium" panose="020B0603050203000203" pitchFamily="34" charset="0"/>
      <p:regular r:id="rId31"/>
      <p:italic r:id="rId32"/>
    </p:embeddedFont>
    <p:embeddedFont>
      <p:font typeface="IBM Plex Sans SemiBold" panose="020B0703050203000203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Bold" panose="02000000000000000000" pitchFamily="2" charset="0"/>
      <p:bold r:id="rId41"/>
      <p:italic r:id="rId42"/>
      <p:boldItalic r:id="rId43"/>
    </p:embeddedFont>
    <p:embeddedFont>
      <p:font typeface="Roboto Regular" panose="020B060402020202020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lide examples" id="{5DDFB2E4-F4DC-4D4A-9117-77F6B897B0C5}">
          <p14:sldIdLst>
            <p14:sldId id="290"/>
            <p14:sldId id="303"/>
            <p14:sldId id="306"/>
            <p14:sldId id="314"/>
            <p14:sldId id="315"/>
            <p14:sldId id="316"/>
            <p14:sldId id="317"/>
            <p14:sldId id="318"/>
            <p14:sldId id="311"/>
            <p14:sldId id="319"/>
            <p14:sldId id="322"/>
            <p14:sldId id="320"/>
            <p14:sldId id="321"/>
            <p14:sldId id="323"/>
            <p14:sldId id="309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87EC9C-9859-4A27-A7FD-6886301746DA}" v="50" dt="2023-11-03T13:55:22.4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 autoAdjust="0"/>
    <p:restoredTop sz="78639" autoAdjust="0"/>
  </p:normalViewPr>
  <p:slideViewPr>
    <p:cSldViewPr snapToGrid="0">
      <p:cViewPr varScale="1">
        <p:scale>
          <a:sx n="89" d="100"/>
          <a:sy n="89" d="100"/>
        </p:scale>
        <p:origin x="103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i Kellenberger" userId="f70dfe4b-1d71-480f-807d-c3ff469ee6f5" providerId="ADAL" clId="{8A87EC9C-9859-4A27-A7FD-6886301746DA}"/>
    <pc:docChg chg="undo custSel addSld delSld modSld sldOrd delSection modSection">
      <pc:chgData name="Kathi Kellenberger" userId="f70dfe4b-1d71-480f-807d-c3ff469ee6f5" providerId="ADAL" clId="{8A87EC9C-9859-4A27-A7FD-6886301746DA}" dt="2023-11-03T14:06:05.557" v="863" actId="478"/>
      <pc:docMkLst>
        <pc:docMk/>
      </pc:docMkLst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3897689681" sldId="260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1496184394" sldId="263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1045751195" sldId="264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3906584359" sldId="270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3526275016" sldId="273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1029654280" sldId="274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712558778" sldId="275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538527977" sldId="276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2303657850" sldId="288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552684467" sldId="289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534713999" sldId="290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2515252864" sldId="291"/>
        </pc:sldMkLst>
      </pc:sldChg>
      <pc:sldChg chg="ord">
        <pc:chgData name="Kathi Kellenberger" userId="f70dfe4b-1d71-480f-807d-c3ff469ee6f5" providerId="ADAL" clId="{8A87EC9C-9859-4A27-A7FD-6886301746DA}" dt="2023-11-02T15:12:07.109" v="6"/>
        <pc:sldMkLst>
          <pc:docMk/>
          <pc:sldMk cId="3810910407" sldId="294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4118828104" sldId="295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3990088323" sldId="296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2948652391" sldId="297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79016586" sldId="298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1467620460" sldId="301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3072696862" sldId="302"/>
        </pc:sldMkLst>
      </pc:sldChg>
      <pc:sldChg chg="del">
        <pc:chgData name="Kathi Kellenberger" userId="f70dfe4b-1d71-480f-807d-c3ff469ee6f5" providerId="ADAL" clId="{8A87EC9C-9859-4A27-A7FD-6886301746DA}" dt="2023-11-02T15:11:34.051" v="0" actId="47"/>
        <pc:sldMkLst>
          <pc:docMk/>
          <pc:sldMk cId="886874176" sldId="303"/>
        </pc:sldMkLst>
      </pc:sldChg>
      <pc:sldChg chg="addSp delSp modSp mod">
        <pc:chgData name="Kathi Kellenberger" userId="f70dfe4b-1d71-480f-807d-c3ff469ee6f5" providerId="ADAL" clId="{8A87EC9C-9859-4A27-A7FD-6886301746DA}" dt="2023-11-03T13:03:31.264" v="560" actId="14100"/>
        <pc:sldMkLst>
          <pc:docMk/>
          <pc:sldMk cId="1463163911" sldId="306"/>
        </pc:sldMkLst>
        <pc:spChg chg="mod">
          <ac:chgData name="Kathi Kellenberger" userId="f70dfe4b-1d71-480f-807d-c3ff469ee6f5" providerId="ADAL" clId="{8A87EC9C-9859-4A27-A7FD-6886301746DA}" dt="2023-11-03T13:03:31.264" v="560" actId="14100"/>
          <ac:spMkLst>
            <pc:docMk/>
            <pc:sldMk cId="1463163911" sldId="306"/>
            <ac:spMk id="4" creationId="{10B4E1AC-590E-40FE-9935-272FBE470C2D}"/>
          </ac:spMkLst>
        </pc:spChg>
        <pc:spChg chg="add mod">
          <ac:chgData name="Kathi Kellenberger" userId="f70dfe4b-1d71-480f-807d-c3ff469ee6f5" providerId="ADAL" clId="{8A87EC9C-9859-4A27-A7FD-6886301746DA}" dt="2023-11-03T13:03:29.112" v="559" actId="1076"/>
          <ac:spMkLst>
            <pc:docMk/>
            <pc:sldMk cId="1463163911" sldId="306"/>
            <ac:spMk id="10" creationId="{5EC2FDB6-5F10-DDD3-0A27-918D4D6FB33E}"/>
          </ac:spMkLst>
        </pc:spChg>
        <pc:picChg chg="del">
          <ac:chgData name="Kathi Kellenberger" userId="f70dfe4b-1d71-480f-807d-c3ff469ee6f5" providerId="ADAL" clId="{8A87EC9C-9859-4A27-A7FD-6886301746DA}" dt="2023-11-02T15:13:38.117" v="18" actId="478"/>
          <ac:picMkLst>
            <pc:docMk/>
            <pc:sldMk cId="1463163911" sldId="306"/>
            <ac:picMk id="2" creationId="{8AAF82EE-863D-9304-8750-3104BDA73124}"/>
          </ac:picMkLst>
        </pc:picChg>
        <pc:picChg chg="del">
          <ac:chgData name="Kathi Kellenberger" userId="f70dfe4b-1d71-480f-807d-c3ff469ee6f5" providerId="ADAL" clId="{8A87EC9C-9859-4A27-A7FD-6886301746DA}" dt="2023-11-02T15:13:24.819" v="14" actId="478"/>
          <ac:picMkLst>
            <pc:docMk/>
            <pc:sldMk cId="1463163911" sldId="306"/>
            <ac:picMk id="5" creationId="{E304E435-BCA2-F0A9-7088-E67A9B6039FD}"/>
          </ac:picMkLst>
        </pc:picChg>
        <pc:picChg chg="del">
          <ac:chgData name="Kathi Kellenberger" userId="f70dfe4b-1d71-480f-807d-c3ff469ee6f5" providerId="ADAL" clId="{8A87EC9C-9859-4A27-A7FD-6886301746DA}" dt="2023-11-02T15:13:27.313" v="15" actId="478"/>
          <ac:picMkLst>
            <pc:docMk/>
            <pc:sldMk cId="1463163911" sldId="306"/>
            <ac:picMk id="6" creationId="{B50CB3F1-29EB-1BA3-4E25-627EA6112501}"/>
          </ac:picMkLst>
        </pc:picChg>
        <pc:picChg chg="del">
          <ac:chgData name="Kathi Kellenberger" userId="f70dfe4b-1d71-480f-807d-c3ff469ee6f5" providerId="ADAL" clId="{8A87EC9C-9859-4A27-A7FD-6886301746DA}" dt="2023-11-02T15:13:31.824" v="16" actId="478"/>
          <ac:picMkLst>
            <pc:docMk/>
            <pc:sldMk cId="1463163911" sldId="306"/>
            <ac:picMk id="7" creationId="{03EAA81D-99CC-4E46-50AD-DA3A627FF513}"/>
          </ac:picMkLst>
        </pc:picChg>
        <pc:picChg chg="del">
          <ac:chgData name="Kathi Kellenberger" userId="f70dfe4b-1d71-480f-807d-c3ff469ee6f5" providerId="ADAL" clId="{8A87EC9C-9859-4A27-A7FD-6886301746DA}" dt="2023-11-02T15:13:35.103" v="17" actId="478"/>
          <ac:picMkLst>
            <pc:docMk/>
            <pc:sldMk cId="1463163911" sldId="306"/>
            <ac:picMk id="8" creationId="{4E5DFD0E-196E-2ADE-BC64-BD13DD3ADFA4}"/>
          </ac:picMkLst>
        </pc:picChg>
        <pc:picChg chg="del">
          <ac:chgData name="Kathi Kellenberger" userId="f70dfe4b-1d71-480f-807d-c3ff469ee6f5" providerId="ADAL" clId="{8A87EC9C-9859-4A27-A7FD-6886301746DA}" dt="2023-11-02T15:13:46.866" v="20" actId="478"/>
          <ac:picMkLst>
            <pc:docMk/>
            <pc:sldMk cId="1463163911" sldId="306"/>
            <ac:picMk id="9" creationId="{1208F56D-CCA1-4365-97BC-37A07D198562}"/>
          </ac:picMkLst>
        </pc:picChg>
      </pc:sldChg>
      <pc:sldChg chg="modSp mod">
        <pc:chgData name="Kathi Kellenberger" userId="f70dfe4b-1d71-480f-807d-c3ff469ee6f5" providerId="ADAL" clId="{8A87EC9C-9859-4A27-A7FD-6886301746DA}" dt="2023-11-02T15:25:35.491" v="426" actId="20577"/>
        <pc:sldMkLst>
          <pc:docMk/>
          <pc:sldMk cId="3402941937" sldId="309"/>
        </pc:sldMkLst>
        <pc:spChg chg="mod">
          <ac:chgData name="Kathi Kellenberger" userId="f70dfe4b-1d71-480f-807d-c3ff469ee6f5" providerId="ADAL" clId="{8A87EC9C-9859-4A27-A7FD-6886301746DA}" dt="2023-11-02T15:25:35.491" v="426" actId="20577"/>
          <ac:spMkLst>
            <pc:docMk/>
            <pc:sldMk cId="3402941937" sldId="309"/>
            <ac:spMk id="2" creationId="{8E3F621B-13E3-1746-69A8-03B4619C6B64}"/>
          </ac:spMkLst>
        </pc:spChg>
      </pc:sldChg>
      <pc:sldChg chg="addSp delSp modSp new del mod delAnim modAnim">
        <pc:chgData name="Kathi Kellenberger" userId="f70dfe4b-1d71-480f-807d-c3ff469ee6f5" providerId="ADAL" clId="{8A87EC9C-9859-4A27-A7FD-6886301746DA}" dt="2023-11-03T13:37:59.643" v="598" actId="2696"/>
        <pc:sldMkLst>
          <pc:docMk/>
          <pc:sldMk cId="1133904106" sldId="310"/>
        </pc:sldMkLst>
        <pc:spChg chg="mod">
          <ac:chgData name="Kathi Kellenberger" userId="f70dfe4b-1d71-480f-807d-c3ff469ee6f5" providerId="ADAL" clId="{8A87EC9C-9859-4A27-A7FD-6886301746DA}" dt="2023-11-02T15:22:18.893" v="156" actId="20577"/>
          <ac:spMkLst>
            <pc:docMk/>
            <pc:sldMk cId="1133904106" sldId="310"/>
            <ac:spMk id="2" creationId="{61BCAA32-C983-A45F-022F-A008F47C4ECF}"/>
          </ac:spMkLst>
        </pc:spChg>
        <pc:spChg chg="mod">
          <ac:chgData name="Kathi Kellenberger" userId="f70dfe4b-1d71-480f-807d-c3ff469ee6f5" providerId="ADAL" clId="{8A87EC9C-9859-4A27-A7FD-6886301746DA}" dt="2023-11-02T15:14:29.484" v="40" actId="20577"/>
          <ac:spMkLst>
            <pc:docMk/>
            <pc:sldMk cId="1133904106" sldId="310"/>
            <ac:spMk id="3" creationId="{1DB07066-18B6-574D-4DF8-01136E53F7B0}"/>
          </ac:spMkLst>
        </pc:spChg>
        <pc:picChg chg="add del mod">
          <ac:chgData name="Kathi Kellenberger" userId="f70dfe4b-1d71-480f-807d-c3ff469ee6f5" providerId="ADAL" clId="{8A87EC9C-9859-4A27-A7FD-6886301746DA}" dt="2023-11-03T13:34:39.029" v="573" actId="478"/>
          <ac:picMkLst>
            <pc:docMk/>
            <pc:sldMk cId="1133904106" sldId="310"/>
            <ac:picMk id="5" creationId="{CAA9C664-37EC-B3E2-CAC0-BF71112ACE8D}"/>
          </ac:picMkLst>
        </pc:picChg>
        <pc:picChg chg="add del mod">
          <ac:chgData name="Kathi Kellenberger" userId="f70dfe4b-1d71-480f-807d-c3ff469ee6f5" providerId="ADAL" clId="{8A87EC9C-9859-4A27-A7FD-6886301746DA}" dt="2023-11-03T13:34:35.375" v="571" actId="478"/>
          <ac:picMkLst>
            <pc:docMk/>
            <pc:sldMk cId="1133904106" sldId="310"/>
            <ac:picMk id="6" creationId="{22A34D23-86B5-09E6-A16D-5CCFF63CCE91}"/>
          </ac:picMkLst>
        </pc:picChg>
        <pc:picChg chg="add del mod">
          <ac:chgData name="Kathi Kellenberger" userId="f70dfe4b-1d71-480f-807d-c3ff469ee6f5" providerId="ADAL" clId="{8A87EC9C-9859-4A27-A7FD-6886301746DA}" dt="2023-11-03T13:34:37.226" v="572" actId="478"/>
          <ac:picMkLst>
            <pc:docMk/>
            <pc:sldMk cId="1133904106" sldId="310"/>
            <ac:picMk id="7" creationId="{F443783B-108B-8787-9FD8-DC6C63F0972D}"/>
          </ac:picMkLst>
        </pc:picChg>
      </pc:sldChg>
      <pc:sldChg chg="addSp delSp modSp new mod">
        <pc:chgData name="Kathi Kellenberger" userId="f70dfe4b-1d71-480f-807d-c3ff469ee6f5" providerId="ADAL" clId="{8A87EC9C-9859-4A27-A7FD-6886301746DA}" dt="2023-11-03T13:44:44.279" v="740" actId="478"/>
        <pc:sldMkLst>
          <pc:docMk/>
          <pc:sldMk cId="2010031684" sldId="311"/>
        </pc:sldMkLst>
        <pc:spChg chg="del mod">
          <ac:chgData name="Kathi Kellenberger" userId="f70dfe4b-1d71-480f-807d-c3ff469ee6f5" providerId="ADAL" clId="{8A87EC9C-9859-4A27-A7FD-6886301746DA}" dt="2023-11-03T13:44:16.275" v="736" actId="478"/>
          <ac:spMkLst>
            <pc:docMk/>
            <pc:sldMk cId="2010031684" sldId="311"/>
            <ac:spMk id="2" creationId="{932CF94F-366C-5D36-1444-C0A910AA8827}"/>
          </ac:spMkLst>
        </pc:spChg>
        <pc:spChg chg="mod">
          <ac:chgData name="Kathi Kellenberger" userId="f70dfe4b-1d71-480f-807d-c3ff469ee6f5" providerId="ADAL" clId="{8A87EC9C-9859-4A27-A7FD-6886301746DA}" dt="2023-11-02T15:23:36.048" v="238" actId="20577"/>
          <ac:spMkLst>
            <pc:docMk/>
            <pc:sldMk cId="2010031684" sldId="311"/>
            <ac:spMk id="3" creationId="{F3C20E76-C601-A32F-5100-D8583BCD9A1B}"/>
          </ac:spMkLst>
        </pc:spChg>
        <pc:spChg chg="add del mod">
          <ac:chgData name="Kathi Kellenberger" userId="f70dfe4b-1d71-480f-807d-c3ff469ee6f5" providerId="ADAL" clId="{8A87EC9C-9859-4A27-A7FD-6886301746DA}" dt="2023-11-03T13:44:28.558" v="737" actId="478"/>
          <ac:spMkLst>
            <pc:docMk/>
            <pc:sldMk cId="2010031684" sldId="311"/>
            <ac:spMk id="5" creationId="{A724DA73-2350-CFEB-8706-0236503FBC8C}"/>
          </ac:spMkLst>
        </pc:spChg>
        <pc:picChg chg="add mod">
          <ac:chgData name="Kathi Kellenberger" userId="f70dfe4b-1d71-480f-807d-c3ff469ee6f5" providerId="ADAL" clId="{8A87EC9C-9859-4A27-A7FD-6886301746DA}" dt="2023-11-03T13:44:29.522" v="738"/>
          <ac:picMkLst>
            <pc:docMk/>
            <pc:sldMk cId="2010031684" sldId="311"/>
            <ac:picMk id="6" creationId="{DD997F0E-3B40-18F4-07D1-51C119DD69C2}"/>
          </ac:picMkLst>
        </pc:picChg>
        <pc:cxnChg chg="add del">
          <ac:chgData name="Kathi Kellenberger" userId="f70dfe4b-1d71-480f-807d-c3ff469ee6f5" providerId="ADAL" clId="{8A87EC9C-9859-4A27-A7FD-6886301746DA}" dt="2023-11-03T13:44:44.279" v="740" actId="478"/>
          <ac:cxnSpMkLst>
            <pc:docMk/>
            <pc:sldMk cId="2010031684" sldId="311"/>
            <ac:cxnSpMk id="8" creationId="{E586BAA6-8E74-580E-4833-B02B13383A1D}"/>
          </ac:cxnSpMkLst>
        </pc:cxnChg>
      </pc:sldChg>
      <pc:sldChg chg="addSp modSp new del mod modAnim">
        <pc:chgData name="Kathi Kellenberger" userId="f70dfe4b-1d71-480f-807d-c3ff469ee6f5" providerId="ADAL" clId="{8A87EC9C-9859-4A27-A7FD-6886301746DA}" dt="2023-11-03T13:50:39.341" v="768" actId="2696"/>
        <pc:sldMkLst>
          <pc:docMk/>
          <pc:sldMk cId="3146057868" sldId="312"/>
        </pc:sldMkLst>
        <pc:spChg chg="mod">
          <ac:chgData name="Kathi Kellenberger" userId="f70dfe4b-1d71-480f-807d-c3ff469ee6f5" providerId="ADAL" clId="{8A87EC9C-9859-4A27-A7FD-6886301746DA}" dt="2023-11-02T15:27:07.306" v="443" actId="20577"/>
          <ac:spMkLst>
            <pc:docMk/>
            <pc:sldMk cId="3146057868" sldId="312"/>
            <ac:spMk id="2" creationId="{42148257-BAF6-C763-2682-EDE32634DA8E}"/>
          </ac:spMkLst>
        </pc:spChg>
        <pc:spChg chg="mod">
          <ac:chgData name="Kathi Kellenberger" userId="f70dfe4b-1d71-480f-807d-c3ff469ee6f5" providerId="ADAL" clId="{8A87EC9C-9859-4A27-A7FD-6886301746DA}" dt="2023-11-02T15:24:05.059" v="278" actId="20577"/>
          <ac:spMkLst>
            <pc:docMk/>
            <pc:sldMk cId="3146057868" sldId="312"/>
            <ac:spMk id="3" creationId="{F8BEC6C9-20CA-9D0F-9FEE-EA8476435C04}"/>
          </ac:spMkLst>
        </pc:spChg>
        <pc:picChg chg="add mod">
          <ac:chgData name="Kathi Kellenberger" userId="f70dfe4b-1d71-480f-807d-c3ff469ee6f5" providerId="ADAL" clId="{8A87EC9C-9859-4A27-A7FD-6886301746DA}" dt="2023-11-02T15:27:13.641" v="445" actId="1076"/>
          <ac:picMkLst>
            <pc:docMk/>
            <pc:sldMk cId="3146057868" sldId="312"/>
            <ac:picMk id="5" creationId="{4C10E383-E2CD-E82E-928B-286B5E0292D2}"/>
          </ac:picMkLst>
        </pc:picChg>
        <pc:picChg chg="add mod">
          <ac:chgData name="Kathi Kellenberger" userId="f70dfe4b-1d71-480f-807d-c3ff469ee6f5" providerId="ADAL" clId="{8A87EC9C-9859-4A27-A7FD-6886301746DA}" dt="2023-11-02T15:28:57.616" v="450" actId="1076"/>
          <ac:picMkLst>
            <pc:docMk/>
            <pc:sldMk cId="3146057868" sldId="312"/>
            <ac:picMk id="7" creationId="{2D31AA07-B97A-0BF6-F16C-B9C72475166A}"/>
          </ac:picMkLst>
        </pc:picChg>
      </pc:sldChg>
      <pc:sldChg chg="addSp delSp modSp new del mod">
        <pc:chgData name="Kathi Kellenberger" userId="f70dfe4b-1d71-480f-807d-c3ff469ee6f5" providerId="ADAL" clId="{8A87EC9C-9859-4A27-A7FD-6886301746DA}" dt="2023-11-03T13:55:33.266" v="806" actId="2696"/>
        <pc:sldMkLst>
          <pc:docMk/>
          <pc:sldMk cId="125800796" sldId="313"/>
        </pc:sldMkLst>
        <pc:spChg chg="del mod">
          <ac:chgData name="Kathi Kellenberger" userId="f70dfe4b-1d71-480f-807d-c3ff469ee6f5" providerId="ADAL" clId="{8A87EC9C-9859-4A27-A7FD-6886301746DA}" dt="2023-11-03T13:51:02.217" v="769" actId="478"/>
          <ac:spMkLst>
            <pc:docMk/>
            <pc:sldMk cId="125800796" sldId="313"/>
            <ac:spMk id="2" creationId="{C1889210-5DAF-5BB7-A731-0DA6B71480BD}"/>
          </ac:spMkLst>
        </pc:spChg>
        <pc:spChg chg="mod">
          <ac:chgData name="Kathi Kellenberger" userId="f70dfe4b-1d71-480f-807d-c3ff469ee6f5" providerId="ADAL" clId="{8A87EC9C-9859-4A27-A7FD-6886301746DA}" dt="2023-11-02T15:29:51.388" v="460" actId="20577"/>
          <ac:spMkLst>
            <pc:docMk/>
            <pc:sldMk cId="125800796" sldId="313"/>
            <ac:spMk id="3" creationId="{20392CAF-04A4-1B86-739D-19A45AFE4607}"/>
          </ac:spMkLst>
        </pc:spChg>
        <pc:spChg chg="add del mod">
          <ac:chgData name="Kathi Kellenberger" userId="f70dfe4b-1d71-480f-807d-c3ff469ee6f5" providerId="ADAL" clId="{8A87EC9C-9859-4A27-A7FD-6886301746DA}" dt="2023-11-03T13:51:05.410" v="770" actId="478"/>
          <ac:spMkLst>
            <pc:docMk/>
            <pc:sldMk cId="125800796" sldId="313"/>
            <ac:spMk id="5" creationId="{1393BC6F-F248-FAAD-1B7D-B89BFC9C7CA1}"/>
          </ac:spMkLst>
        </pc:spChg>
        <pc:picChg chg="add">
          <ac:chgData name="Kathi Kellenberger" userId="f70dfe4b-1d71-480f-807d-c3ff469ee6f5" providerId="ADAL" clId="{8A87EC9C-9859-4A27-A7FD-6886301746DA}" dt="2023-11-03T13:51:39.166" v="771" actId="22"/>
          <ac:picMkLst>
            <pc:docMk/>
            <pc:sldMk cId="125800796" sldId="313"/>
            <ac:picMk id="7" creationId="{E64C75E3-413C-8CEC-6ABF-52556C0E1B41}"/>
          </ac:picMkLst>
        </pc:picChg>
      </pc:sldChg>
      <pc:sldChg chg="addSp delSp modSp mod delAnim modAnim">
        <pc:chgData name="Kathi Kellenberger" userId="f70dfe4b-1d71-480f-807d-c3ff469ee6f5" providerId="ADAL" clId="{8A87EC9C-9859-4A27-A7FD-6886301746DA}" dt="2023-11-03T14:06:05.557" v="863" actId="478"/>
        <pc:sldMkLst>
          <pc:docMk/>
          <pc:sldMk cId="2467032132" sldId="314"/>
        </pc:sldMkLst>
        <pc:spChg chg="del mod">
          <ac:chgData name="Kathi Kellenberger" userId="f70dfe4b-1d71-480f-807d-c3ff469ee6f5" providerId="ADAL" clId="{8A87EC9C-9859-4A27-A7FD-6886301746DA}" dt="2023-11-03T13:38:13.221" v="602" actId="478"/>
          <ac:spMkLst>
            <pc:docMk/>
            <pc:sldMk cId="2467032132" sldId="314"/>
            <ac:spMk id="2" creationId="{61BCAA32-C983-A45F-022F-A008F47C4ECF}"/>
          </ac:spMkLst>
        </pc:spChg>
        <pc:spChg chg="mod">
          <ac:chgData name="Kathi Kellenberger" userId="f70dfe4b-1d71-480f-807d-c3ff469ee6f5" providerId="ADAL" clId="{8A87EC9C-9859-4A27-A7FD-6886301746DA}" dt="2023-11-03T13:39:29.280" v="617" actId="20577"/>
          <ac:spMkLst>
            <pc:docMk/>
            <pc:sldMk cId="2467032132" sldId="314"/>
            <ac:spMk id="3" creationId="{1DB07066-18B6-574D-4DF8-01136E53F7B0}"/>
          </ac:spMkLst>
        </pc:spChg>
        <pc:spChg chg="add del mod">
          <ac:chgData name="Kathi Kellenberger" userId="f70dfe4b-1d71-480f-807d-c3ff469ee6f5" providerId="ADAL" clId="{8A87EC9C-9859-4A27-A7FD-6886301746DA}" dt="2023-11-03T13:38:18.547" v="603" actId="478"/>
          <ac:spMkLst>
            <pc:docMk/>
            <pc:sldMk cId="2467032132" sldId="314"/>
            <ac:spMk id="21" creationId="{9E9305C2-73FA-5763-5864-29F3EE9423D6}"/>
          </ac:spMkLst>
        </pc:spChg>
        <pc:picChg chg="del">
          <ac:chgData name="Kathi Kellenberger" userId="f70dfe4b-1d71-480f-807d-c3ff469ee6f5" providerId="ADAL" clId="{8A87EC9C-9859-4A27-A7FD-6886301746DA}" dt="2023-11-03T13:34:47.499" v="576" actId="478"/>
          <ac:picMkLst>
            <pc:docMk/>
            <pc:sldMk cId="2467032132" sldId="314"/>
            <ac:picMk id="5" creationId="{CAA9C664-37EC-B3E2-CAC0-BF71112ACE8D}"/>
          </ac:picMkLst>
        </pc:picChg>
        <pc:picChg chg="mod">
          <ac:chgData name="Kathi Kellenberger" userId="f70dfe4b-1d71-480f-807d-c3ff469ee6f5" providerId="ADAL" clId="{8A87EC9C-9859-4A27-A7FD-6886301746DA}" dt="2023-11-03T13:38:42.648" v="606" actId="1076"/>
          <ac:picMkLst>
            <pc:docMk/>
            <pc:sldMk cId="2467032132" sldId="314"/>
            <ac:picMk id="6" creationId="{22A34D23-86B5-09E6-A16D-5CCFF63CCE91}"/>
          </ac:picMkLst>
        </pc:picChg>
        <pc:picChg chg="del">
          <ac:chgData name="Kathi Kellenberger" userId="f70dfe4b-1d71-480f-807d-c3ff469ee6f5" providerId="ADAL" clId="{8A87EC9C-9859-4A27-A7FD-6886301746DA}" dt="2023-11-03T13:34:45.793" v="575" actId="478"/>
          <ac:picMkLst>
            <pc:docMk/>
            <pc:sldMk cId="2467032132" sldId="314"/>
            <ac:picMk id="7" creationId="{F443783B-108B-8787-9FD8-DC6C63F0972D}"/>
          </ac:picMkLst>
        </pc:picChg>
        <pc:cxnChg chg="add del mod">
          <ac:chgData name="Kathi Kellenberger" userId="f70dfe4b-1d71-480f-807d-c3ff469ee6f5" providerId="ADAL" clId="{8A87EC9C-9859-4A27-A7FD-6886301746DA}" dt="2023-11-03T14:06:05.557" v="863" actId="478"/>
          <ac:cxnSpMkLst>
            <pc:docMk/>
            <pc:sldMk cId="2467032132" sldId="314"/>
            <ac:cxnSpMk id="8" creationId="{0D6B3039-4EC5-0818-D004-FC75077CE6B8}"/>
          </ac:cxnSpMkLst>
        </pc:cxnChg>
        <pc:cxnChg chg="add del mod">
          <ac:chgData name="Kathi Kellenberger" userId="f70dfe4b-1d71-480f-807d-c3ff469ee6f5" providerId="ADAL" clId="{8A87EC9C-9859-4A27-A7FD-6886301746DA}" dt="2023-11-03T14:05:55.182" v="859" actId="478"/>
          <ac:cxnSpMkLst>
            <pc:docMk/>
            <pc:sldMk cId="2467032132" sldId="314"/>
            <ac:cxnSpMk id="10" creationId="{D01420E6-A920-DEAC-5D68-B430A86DFD13}"/>
          </ac:cxnSpMkLst>
        </pc:cxnChg>
        <pc:cxnChg chg="add del mod">
          <ac:chgData name="Kathi Kellenberger" userId="f70dfe4b-1d71-480f-807d-c3ff469ee6f5" providerId="ADAL" clId="{8A87EC9C-9859-4A27-A7FD-6886301746DA}" dt="2023-11-03T14:05:57.834" v="860" actId="478"/>
          <ac:cxnSpMkLst>
            <pc:docMk/>
            <pc:sldMk cId="2467032132" sldId="314"/>
            <ac:cxnSpMk id="13" creationId="{A35635D1-90FE-CBB1-0737-136FF4054B4F}"/>
          </ac:cxnSpMkLst>
        </pc:cxnChg>
        <pc:cxnChg chg="add del mod">
          <ac:chgData name="Kathi Kellenberger" userId="f70dfe4b-1d71-480f-807d-c3ff469ee6f5" providerId="ADAL" clId="{8A87EC9C-9859-4A27-A7FD-6886301746DA}" dt="2023-11-03T14:06:00.833" v="861" actId="478"/>
          <ac:cxnSpMkLst>
            <pc:docMk/>
            <pc:sldMk cId="2467032132" sldId="314"/>
            <ac:cxnSpMk id="16" creationId="{0F9ACAEB-74B1-736D-FB09-9F8EDC3A140F}"/>
          </ac:cxnSpMkLst>
        </pc:cxnChg>
        <pc:cxnChg chg="add del mod">
          <ac:chgData name="Kathi Kellenberger" userId="f70dfe4b-1d71-480f-807d-c3ff469ee6f5" providerId="ADAL" clId="{8A87EC9C-9859-4A27-A7FD-6886301746DA}" dt="2023-11-03T14:06:02.898" v="862" actId="478"/>
          <ac:cxnSpMkLst>
            <pc:docMk/>
            <pc:sldMk cId="2467032132" sldId="314"/>
            <ac:cxnSpMk id="18" creationId="{35DB6EA4-F315-9CA3-3A5B-1C47B70225B4}"/>
          </ac:cxnSpMkLst>
        </pc:cxnChg>
      </pc:sldChg>
      <pc:sldChg chg="addSp modSp new mod">
        <pc:chgData name="Kathi Kellenberger" userId="f70dfe4b-1d71-480f-807d-c3ff469ee6f5" providerId="ADAL" clId="{8A87EC9C-9859-4A27-A7FD-6886301746DA}" dt="2023-11-03T13:41:23.506" v="640" actId="1076"/>
        <pc:sldMkLst>
          <pc:docMk/>
          <pc:sldMk cId="1330523596" sldId="315"/>
        </pc:sldMkLst>
        <pc:spChg chg="mod">
          <ac:chgData name="Kathi Kellenberger" userId="f70dfe4b-1d71-480f-807d-c3ff469ee6f5" providerId="ADAL" clId="{8A87EC9C-9859-4A27-A7FD-6886301746DA}" dt="2023-11-03T13:39:37.950" v="636" actId="20577"/>
          <ac:spMkLst>
            <pc:docMk/>
            <pc:sldMk cId="1330523596" sldId="315"/>
            <ac:spMk id="3" creationId="{0817C17D-353A-FE14-4CA2-3CF8FB8ED830}"/>
          </ac:spMkLst>
        </pc:spChg>
        <pc:picChg chg="add mod">
          <ac:chgData name="Kathi Kellenberger" userId="f70dfe4b-1d71-480f-807d-c3ff469ee6f5" providerId="ADAL" clId="{8A87EC9C-9859-4A27-A7FD-6886301746DA}" dt="2023-11-03T13:41:23.506" v="640" actId="1076"/>
          <ac:picMkLst>
            <pc:docMk/>
            <pc:sldMk cId="1330523596" sldId="315"/>
            <ac:picMk id="5" creationId="{BCBD3F50-9062-E64A-4581-0AD8AE687F50}"/>
          </ac:picMkLst>
        </pc:picChg>
      </pc:sldChg>
      <pc:sldChg chg="addSp delSp modSp new mod">
        <pc:chgData name="Kathi Kellenberger" userId="f70dfe4b-1d71-480f-807d-c3ff469ee6f5" providerId="ADAL" clId="{8A87EC9C-9859-4A27-A7FD-6886301746DA}" dt="2023-11-03T13:42:18.236" v="675" actId="1076"/>
        <pc:sldMkLst>
          <pc:docMk/>
          <pc:sldMk cId="2941420303" sldId="316"/>
        </pc:sldMkLst>
        <pc:spChg chg="mod">
          <ac:chgData name="Kathi Kellenberger" userId="f70dfe4b-1d71-480f-807d-c3ff469ee6f5" providerId="ADAL" clId="{8A87EC9C-9859-4A27-A7FD-6886301746DA}" dt="2023-11-03T13:41:34.502" v="666" actId="20577"/>
          <ac:spMkLst>
            <pc:docMk/>
            <pc:sldMk cId="2941420303" sldId="316"/>
            <ac:spMk id="3" creationId="{DB61BB87-EFFF-541A-7C73-6C8E9E1F3968}"/>
          </ac:spMkLst>
        </pc:spChg>
        <pc:picChg chg="add del mod">
          <ac:chgData name="Kathi Kellenberger" userId="f70dfe4b-1d71-480f-807d-c3ff469ee6f5" providerId="ADAL" clId="{8A87EC9C-9859-4A27-A7FD-6886301746DA}" dt="2023-11-03T13:42:12.078" v="671" actId="478"/>
          <ac:picMkLst>
            <pc:docMk/>
            <pc:sldMk cId="2941420303" sldId="316"/>
            <ac:picMk id="5" creationId="{A239A0E4-B877-900A-03BF-E76AF8F5344C}"/>
          </ac:picMkLst>
        </pc:picChg>
        <pc:picChg chg="add mod">
          <ac:chgData name="Kathi Kellenberger" userId="f70dfe4b-1d71-480f-807d-c3ff469ee6f5" providerId="ADAL" clId="{8A87EC9C-9859-4A27-A7FD-6886301746DA}" dt="2023-11-03T13:42:18.236" v="675" actId="1076"/>
          <ac:picMkLst>
            <pc:docMk/>
            <pc:sldMk cId="2941420303" sldId="316"/>
            <ac:picMk id="7" creationId="{C2C6AA8C-943C-4BF0-6B7C-E7C81E780545}"/>
          </ac:picMkLst>
        </pc:picChg>
      </pc:sldChg>
      <pc:sldChg chg="addSp modSp new mod">
        <pc:chgData name="Kathi Kellenberger" userId="f70dfe4b-1d71-480f-807d-c3ff469ee6f5" providerId="ADAL" clId="{8A87EC9C-9859-4A27-A7FD-6886301746DA}" dt="2023-11-03T13:43:02.290" v="699" actId="1076"/>
        <pc:sldMkLst>
          <pc:docMk/>
          <pc:sldMk cId="1861022194" sldId="317"/>
        </pc:sldMkLst>
        <pc:spChg chg="mod">
          <ac:chgData name="Kathi Kellenberger" userId="f70dfe4b-1d71-480f-807d-c3ff469ee6f5" providerId="ADAL" clId="{8A87EC9C-9859-4A27-A7FD-6886301746DA}" dt="2023-11-03T13:42:31.035" v="695" actId="20577"/>
          <ac:spMkLst>
            <pc:docMk/>
            <pc:sldMk cId="1861022194" sldId="317"/>
            <ac:spMk id="3" creationId="{64C51CDD-4604-D073-C58C-EF75054CC769}"/>
          </ac:spMkLst>
        </pc:spChg>
        <pc:picChg chg="add mod">
          <ac:chgData name="Kathi Kellenberger" userId="f70dfe4b-1d71-480f-807d-c3ff469ee6f5" providerId="ADAL" clId="{8A87EC9C-9859-4A27-A7FD-6886301746DA}" dt="2023-11-03T13:43:02.290" v="699" actId="1076"/>
          <ac:picMkLst>
            <pc:docMk/>
            <pc:sldMk cId="1861022194" sldId="317"/>
            <ac:picMk id="5" creationId="{9EBF58F3-79C4-4327-A4F1-5E46C366F511}"/>
          </ac:picMkLst>
        </pc:picChg>
      </pc:sldChg>
      <pc:sldChg chg="addSp modSp new mod">
        <pc:chgData name="Kathi Kellenberger" userId="f70dfe4b-1d71-480f-807d-c3ff469ee6f5" providerId="ADAL" clId="{8A87EC9C-9859-4A27-A7FD-6886301746DA}" dt="2023-11-03T13:43:43.331" v="724" actId="14100"/>
        <pc:sldMkLst>
          <pc:docMk/>
          <pc:sldMk cId="1055397232" sldId="318"/>
        </pc:sldMkLst>
        <pc:spChg chg="mod">
          <ac:chgData name="Kathi Kellenberger" userId="f70dfe4b-1d71-480f-807d-c3ff469ee6f5" providerId="ADAL" clId="{8A87EC9C-9859-4A27-A7FD-6886301746DA}" dt="2023-11-03T13:43:13.425" v="721" actId="20577"/>
          <ac:spMkLst>
            <pc:docMk/>
            <pc:sldMk cId="1055397232" sldId="318"/>
            <ac:spMk id="3" creationId="{F3CECEB1-01BF-80C9-D6E6-1FB9E3315623}"/>
          </ac:spMkLst>
        </pc:spChg>
        <pc:picChg chg="add mod">
          <ac:chgData name="Kathi Kellenberger" userId="f70dfe4b-1d71-480f-807d-c3ff469ee6f5" providerId="ADAL" clId="{8A87EC9C-9859-4A27-A7FD-6886301746DA}" dt="2023-11-03T13:43:43.331" v="724" actId="14100"/>
          <ac:picMkLst>
            <pc:docMk/>
            <pc:sldMk cId="1055397232" sldId="318"/>
            <ac:picMk id="5" creationId="{D5DA9ADD-7F78-7A9B-1FBF-BC47E5D32840}"/>
          </ac:picMkLst>
        </pc:picChg>
      </pc:sldChg>
      <pc:sldChg chg="addSp delSp modSp new mod ord">
        <pc:chgData name="Kathi Kellenberger" userId="f70dfe4b-1d71-480f-807d-c3ff469ee6f5" providerId="ADAL" clId="{8A87EC9C-9859-4A27-A7FD-6886301746DA}" dt="2023-11-03T13:46:35.084" v="756" actId="1076"/>
        <pc:sldMkLst>
          <pc:docMk/>
          <pc:sldMk cId="2705520472" sldId="319"/>
        </pc:sldMkLst>
        <pc:spChg chg="del">
          <ac:chgData name="Kathi Kellenberger" userId="f70dfe4b-1d71-480f-807d-c3ff469ee6f5" providerId="ADAL" clId="{8A87EC9C-9859-4A27-A7FD-6886301746DA}" dt="2023-11-03T13:46:04.061" v="748" actId="478"/>
          <ac:spMkLst>
            <pc:docMk/>
            <pc:sldMk cId="2705520472" sldId="319"/>
            <ac:spMk id="2" creationId="{D14CC183-8A8C-5EAF-576B-8C278803FA53}"/>
          </ac:spMkLst>
        </pc:spChg>
        <pc:spChg chg="mod">
          <ac:chgData name="Kathi Kellenberger" userId="f70dfe4b-1d71-480f-807d-c3ff469ee6f5" providerId="ADAL" clId="{8A87EC9C-9859-4A27-A7FD-6886301746DA}" dt="2023-11-03T13:44:57.870" v="747" actId="20577"/>
          <ac:spMkLst>
            <pc:docMk/>
            <pc:sldMk cId="2705520472" sldId="319"/>
            <ac:spMk id="3" creationId="{9B5399AF-DFDB-05C1-661C-6152950C6CEB}"/>
          </ac:spMkLst>
        </pc:spChg>
        <pc:picChg chg="add mod">
          <ac:chgData name="Kathi Kellenberger" userId="f70dfe4b-1d71-480f-807d-c3ff469ee6f5" providerId="ADAL" clId="{8A87EC9C-9859-4A27-A7FD-6886301746DA}" dt="2023-11-03T13:46:11.032" v="752" actId="1076"/>
          <ac:picMkLst>
            <pc:docMk/>
            <pc:sldMk cId="2705520472" sldId="319"/>
            <ac:picMk id="5" creationId="{5BC41385-89F9-1C26-0D52-5AAA65F15C73}"/>
          </ac:picMkLst>
        </pc:picChg>
        <pc:picChg chg="add mod">
          <ac:chgData name="Kathi Kellenberger" userId="f70dfe4b-1d71-480f-807d-c3ff469ee6f5" providerId="ADAL" clId="{8A87EC9C-9859-4A27-A7FD-6886301746DA}" dt="2023-11-03T13:46:35.084" v="756" actId="1076"/>
          <ac:picMkLst>
            <pc:docMk/>
            <pc:sldMk cId="2705520472" sldId="319"/>
            <ac:picMk id="7" creationId="{50191878-E122-A5F7-1043-3EAA6044AC46}"/>
          </ac:picMkLst>
        </pc:picChg>
      </pc:sldChg>
      <pc:sldChg chg="addSp modSp new mod">
        <pc:chgData name="Kathi Kellenberger" userId="f70dfe4b-1d71-480f-807d-c3ff469ee6f5" providerId="ADAL" clId="{8A87EC9C-9859-4A27-A7FD-6886301746DA}" dt="2023-11-03T13:50:30.535" v="767" actId="1076"/>
        <pc:sldMkLst>
          <pc:docMk/>
          <pc:sldMk cId="2058435601" sldId="320"/>
        </pc:sldMkLst>
        <pc:spChg chg="mod">
          <ac:chgData name="Kathi Kellenberger" userId="f70dfe4b-1d71-480f-807d-c3ff469ee6f5" providerId="ADAL" clId="{8A87EC9C-9859-4A27-A7FD-6886301746DA}" dt="2023-11-03T13:46:49.502" v="764" actId="20577"/>
          <ac:spMkLst>
            <pc:docMk/>
            <pc:sldMk cId="2058435601" sldId="320"/>
            <ac:spMk id="3" creationId="{5E936E70-91E4-27B6-2923-64C638765D85}"/>
          </ac:spMkLst>
        </pc:spChg>
        <pc:picChg chg="add mod">
          <ac:chgData name="Kathi Kellenberger" userId="f70dfe4b-1d71-480f-807d-c3ff469ee6f5" providerId="ADAL" clId="{8A87EC9C-9859-4A27-A7FD-6886301746DA}" dt="2023-11-03T13:50:30.535" v="767" actId="1076"/>
          <ac:picMkLst>
            <pc:docMk/>
            <pc:sldMk cId="2058435601" sldId="320"/>
            <ac:picMk id="5" creationId="{8A90DD42-EE48-171F-DD21-55BC9A6FC998}"/>
          </ac:picMkLst>
        </pc:picChg>
      </pc:sldChg>
      <pc:sldChg chg="addSp delSp modSp new mod">
        <pc:chgData name="Kathi Kellenberger" userId="f70dfe4b-1d71-480f-807d-c3ff469ee6f5" providerId="ADAL" clId="{8A87EC9C-9859-4A27-A7FD-6886301746DA}" dt="2023-11-03T13:55:26.840" v="805" actId="1076"/>
        <pc:sldMkLst>
          <pc:docMk/>
          <pc:sldMk cId="3114715001" sldId="321"/>
        </pc:sldMkLst>
        <pc:spChg chg="del">
          <ac:chgData name="Kathi Kellenberger" userId="f70dfe4b-1d71-480f-807d-c3ff469ee6f5" providerId="ADAL" clId="{8A87EC9C-9859-4A27-A7FD-6886301746DA}" dt="2023-11-03T13:52:14.879" v="782" actId="478"/>
          <ac:spMkLst>
            <pc:docMk/>
            <pc:sldMk cId="3114715001" sldId="321"/>
            <ac:spMk id="2" creationId="{0364F390-D5A9-1042-7549-343376BB4438}"/>
          </ac:spMkLst>
        </pc:spChg>
        <pc:spChg chg="mod">
          <ac:chgData name="Kathi Kellenberger" userId="f70dfe4b-1d71-480f-807d-c3ff469ee6f5" providerId="ADAL" clId="{8A87EC9C-9859-4A27-A7FD-6886301746DA}" dt="2023-11-03T13:51:48.566" v="781" actId="20577"/>
          <ac:spMkLst>
            <pc:docMk/>
            <pc:sldMk cId="3114715001" sldId="321"/>
            <ac:spMk id="3" creationId="{DC2F8782-A305-EA5B-30CE-5EBC4001EAD1}"/>
          </ac:spMkLst>
        </pc:spChg>
        <pc:picChg chg="add del mod">
          <ac:chgData name="Kathi Kellenberger" userId="f70dfe4b-1d71-480f-807d-c3ff469ee6f5" providerId="ADAL" clId="{8A87EC9C-9859-4A27-A7FD-6886301746DA}" dt="2023-11-03T13:53:03.523" v="787" actId="478"/>
          <ac:picMkLst>
            <pc:docMk/>
            <pc:sldMk cId="3114715001" sldId="321"/>
            <ac:picMk id="5" creationId="{E3C1EC7E-6B30-94A0-3989-D3A9DE9A13ED}"/>
          </ac:picMkLst>
        </pc:picChg>
        <pc:picChg chg="add mod">
          <ac:chgData name="Kathi Kellenberger" userId="f70dfe4b-1d71-480f-807d-c3ff469ee6f5" providerId="ADAL" clId="{8A87EC9C-9859-4A27-A7FD-6886301746DA}" dt="2023-11-03T13:53:11.626" v="790" actId="14100"/>
          <ac:picMkLst>
            <pc:docMk/>
            <pc:sldMk cId="3114715001" sldId="321"/>
            <ac:picMk id="7" creationId="{312FFBFD-6E46-54C3-00BF-C6640A488075}"/>
          </ac:picMkLst>
        </pc:picChg>
        <pc:picChg chg="add mod">
          <ac:chgData name="Kathi Kellenberger" userId="f70dfe4b-1d71-480f-807d-c3ff469ee6f5" providerId="ADAL" clId="{8A87EC9C-9859-4A27-A7FD-6886301746DA}" dt="2023-11-03T13:54:31.085" v="794" actId="1076"/>
          <ac:picMkLst>
            <pc:docMk/>
            <pc:sldMk cId="3114715001" sldId="321"/>
            <ac:picMk id="9" creationId="{7503046B-F2C9-06D7-F0A5-E074BF45015F}"/>
          </ac:picMkLst>
        </pc:picChg>
        <pc:picChg chg="add del">
          <ac:chgData name="Kathi Kellenberger" userId="f70dfe4b-1d71-480f-807d-c3ff469ee6f5" providerId="ADAL" clId="{8A87EC9C-9859-4A27-A7FD-6886301746DA}" dt="2023-11-03T13:54:56.981" v="800" actId="22"/>
          <ac:picMkLst>
            <pc:docMk/>
            <pc:sldMk cId="3114715001" sldId="321"/>
            <ac:picMk id="14" creationId="{978F9BD5-D23B-BF58-4233-BC76931BD9B2}"/>
          </ac:picMkLst>
        </pc:picChg>
        <pc:picChg chg="add mod">
          <ac:chgData name="Kathi Kellenberger" userId="f70dfe4b-1d71-480f-807d-c3ff469ee6f5" providerId="ADAL" clId="{8A87EC9C-9859-4A27-A7FD-6886301746DA}" dt="2023-11-03T13:55:26.840" v="805" actId="1076"/>
          <ac:picMkLst>
            <pc:docMk/>
            <pc:sldMk cId="3114715001" sldId="321"/>
            <ac:picMk id="16" creationId="{94D96251-C5CF-E9ED-F798-EA39A569623F}"/>
          </ac:picMkLst>
        </pc:picChg>
        <pc:cxnChg chg="add mod">
          <ac:chgData name="Kathi Kellenberger" userId="f70dfe4b-1d71-480f-807d-c3ff469ee6f5" providerId="ADAL" clId="{8A87EC9C-9859-4A27-A7FD-6886301746DA}" dt="2023-11-03T13:54:53.271" v="798" actId="1582"/>
          <ac:cxnSpMkLst>
            <pc:docMk/>
            <pc:sldMk cId="3114715001" sldId="321"/>
            <ac:cxnSpMk id="11" creationId="{30B196BB-D760-863E-D1FD-0C923CCD2BA2}"/>
          </ac:cxnSpMkLst>
        </pc:cxnChg>
        <pc:cxnChg chg="add mod">
          <ac:chgData name="Kathi Kellenberger" userId="f70dfe4b-1d71-480f-807d-c3ff469ee6f5" providerId="ADAL" clId="{8A87EC9C-9859-4A27-A7FD-6886301746DA}" dt="2023-11-03T13:55:02.211" v="802" actId="1076"/>
          <ac:cxnSpMkLst>
            <pc:docMk/>
            <pc:sldMk cId="3114715001" sldId="321"/>
            <ac:cxnSpMk id="15" creationId="{082325FD-D26F-9DC8-78E8-73A0EB226461}"/>
          </ac:cxnSpMkLst>
        </pc:cxnChg>
      </pc:sldChg>
      <pc:sldChg chg="addSp delSp modSp new mod">
        <pc:chgData name="Kathi Kellenberger" userId="f70dfe4b-1d71-480f-807d-c3ff469ee6f5" providerId="ADAL" clId="{8A87EC9C-9859-4A27-A7FD-6886301746DA}" dt="2023-11-03T13:57:15.542" v="831" actId="1076"/>
        <pc:sldMkLst>
          <pc:docMk/>
          <pc:sldMk cId="2466349983" sldId="322"/>
        </pc:sldMkLst>
        <pc:spChg chg="del">
          <ac:chgData name="Kathi Kellenberger" userId="f70dfe4b-1d71-480f-807d-c3ff469ee6f5" providerId="ADAL" clId="{8A87EC9C-9859-4A27-A7FD-6886301746DA}" dt="2023-11-03T13:57:07.605" v="828" actId="22"/>
          <ac:spMkLst>
            <pc:docMk/>
            <pc:sldMk cId="2466349983" sldId="322"/>
            <ac:spMk id="2" creationId="{5ED8BEC7-F5F2-A842-2B8B-F7CD592F1A86}"/>
          </ac:spMkLst>
        </pc:spChg>
        <pc:spChg chg="mod">
          <ac:chgData name="Kathi Kellenberger" userId="f70dfe4b-1d71-480f-807d-c3ff469ee6f5" providerId="ADAL" clId="{8A87EC9C-9859-4A27-A7FD-6886301746DA}" dt="2023-11-03T13:56:34.232" v="827" actId="20577"/>
          <ac:spMkLst>
            <pc:docMk/>
            <pc:sldMk cId="2466349983" sldId="322"/>
            <ac:spMk id="3" creationId="{542D1AA8-335F-67A6-1E09-4BED0C86CC12}"/>
          </ac:spMkLst>
        </pc:spChg>
        <pc:picChg chg="add mod ord">
          <ac:chgData name="Kathi Kellenberger" userId="f70dfe4b-1d71-480f-807d-c3ff469ee6f5" providerId="ADAL" clId="{8A87EC9C-9859-4A27-A7FD-6886301746DA}" dt="2023-11-03T13:57:15.542" v="831" actId="1076"/>
          <ac:picMkLst>
            <pc:docMk/>
            <pc:sldMk cId="2466349983" sldId="322"/>
            <ac:picMk id="5" creationId="{24BE9F76-F4CE-BFCE-E85D-C7438D493448}"/>
          </ac:picMkLst>
        </pc:picChg>
      </pc:sldChg>
      <pc:sldChg chg="addSp delSp modSp new mod ord">
        <pc:chgData name="Kathi Kellenberger" userId="f70dfe4b-1d71-480f-807d-c3ff469ee6f5" providerId="ADAL" clId="{8A87EC9C-9859-4A27-A7FD-6886301746DA}" dt="2023-11-03T13:59:45.688" v="858"/>
        <pc:sldMkLst>
          <pc:docMk/>
          <pc:sldMk cId="4004351927" sldId="323"/>
        </pc:sldMkLst>
        <pc:spChg chg="del">
          <ac:chgData name="Kathi Kellenberger" userId="f70dfe4b-1d71-480f-807d-c3ff469ee6f5" providerId="ADAL" clId="{8A87EC9C-9859-4A27-A7FD-6886301746DA}" dt="2023-11-03T13:57:54.271" v="851" actId="478"/>
          <ac:spMkLst>
            <pc:docMk/>
            <pc:sldMk cId="4004351927" sldId="323"/>
            <ac:spMk id="2" creationId="{8D829235-015A-4F2F-1839-3047D4551D97}"/>
          </ac:spMkLst>
        </pc:spChg>
        <pc:spChg chg="mod">
          <ac:chgData name="Kathi Kellenberger" userId="f70dfe4b-1d71-480f-807d-c3ff469ee6f5" providerId="ADAL" clId="{8A87EC9C-9859-4A27-A7FD-6886301746DA}" dt="2023-11-03T13:57:29.355" v="848" actId="20577"/>
          <ac:spMkLst>
            <pc:docMk/>
            <pc:sldMk cId="4004351927" sldId="323"/>
            <ac:spMk id="3" creationId="{75365370-A37B-19A2-82C7-52ED666A3074}"/>
          </ac:spMkLst>
        </pc:spChg>
        <pc:picChg chg="add del mod">
          <ac:chgData name="Kathi Kellenberger" userId="f70dfe4b-1d71-480f-807d-c3ff469ee6f5" providerId="ADAL" clId="{8A87EC9C-9859-4A27-A7FD-6886301746DA}" dt="2023-11-03T13:58:24.405" v="855" actId="478"/>
          <ac:picMkLst>
            <pc:docMk/>
            <pc:sldMk cId="4004351927" sldId="323"/>
            <ac:picMk id="5" creationId="{10924D3D-3632-6579-DD4A-7CA00A1BCF58}"/>
          </ac:picMkLst>
        </pc:picChg>
        <pc:picChg chg="add mod">
          <ac:chgData name="Kathi Kellenberger" userId="f70dfe4b-1d71-480f-807d-c3ff469ee6f5" providerId="ADAL" clId="{8A87EC9C-9859-4A27-A7FD-6886301746DA}" dt="2023-11-03T13:58:29.110" v="856" actId="1076"/>
          <ac:picMkLst>
            <pc:docMk/>
            <pc:sldMk cId="4004351927" sldId="323"/>
            <ac:picMk id="7" creationId="{209D53D4-16FD-8664-0131-B48F0A1EBD0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8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sv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76257D3-DD2C-57FE-EE41-1B5FA3F171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4319C9-27C2-E76E-8901-D50CC9959A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5123" y="0"/>
            <a:ext cx="555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D1984-290D-6EC5-B176-7742FBE3F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D6E74E5-AAF6-5DA1-4E6C-953FF0D49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BFEF7E-AEED-8895-E7EE-9549B66AE1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5A8ECF-F7E1-8894-2D9D-FFCE6E8015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9F4CD5F-C649-FEA1-4F72-3874EA90C2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51215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C432AEF-EC9D-C6B5-30AE-590D19130E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9F1B02F-4175-EBDA-3A3F-FAD49B63BE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88364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D7557A-8B38-4D93-377D-1C91B1D4E0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7824" y="1306511"/>
            <a:ext cx="6716352" cy="2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226B660-E4BF-7893-1ED9-D9A9E84D65E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3"/>
            <a:ext cx="3131055" cy="1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F66AFE-DBBF-D331-B3AA-BC7FD06D95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1280" y="6000710"/>
            <a:ext cx="1670600" cy="5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7525CB8-9CDD-F85C-60A1-D2F20CB44D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9B98E7-C32B-121F-2F08-9B9D335EB9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030" y="5226519"/>
            <a:ext cx="3331522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C5A907-3D77-1EEF-4B69-6DB8AD40A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280" y="6000709"/>
            <a:ext cx="1670602" cy="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4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connect/jdbc/building-the-connection-url?view=sql-server-ver16" TargetMode="External"/><Relationship Id="rId7" Type="http://schemas.openxmlformats.org/officeDocument/2006/relationships/hyperlink" Target="https://github.com/marketplace?type=actions" TargetMode="External"/><Relationship Id="rId2" Type="http://schemas.openxmlformats.org/officeDocument/2006/relationships/hyperlink" Target="https://github.com/kathikelRG/PASS_SUMMIT_2023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github.com/en/actions/using-workflows/reusing-workflows" TargetMode="External"/><Relationship Id="rId5" Type="http://schemas.openxmlformats.org/officeDocument/2006/relationships/hyperlink" Target="https://www.udemy.com/course/yaml-tutorial/l" TargetMode="External"/><Relationship Id="rId4" Type="http://schemas.openxmlformats.org/officeDocument/2006/relationships/hyperlink" Target="https://www.udemy.com/course/github-actions-the-complete-guid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8129806" cy="798443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Introduction to GitHub Actions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01997981-810C-C542-B7BD-9319AA97FCA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 dirty="0"/>
              <a:t>Kathi Kellenberger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B4CDC43F-CF20-5E49-81D5-D5561AA473F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 dirty="0"/>
              <a:t>She/her</a:t>
            </a:r>
          </a:p>
        </p:txBody>
      </p:sp>
      <p:sp>
        <p:nvSpPr>
          <p:cNvPr id="13" name="Content Placeholder 21">
            <a:extLst>
              <a:ext uri="{FF2B5EF4-FFF2-40B4-BE49-F238E27FC236}">
                <a16:creationId xmlns:a16="http://schemas.microsoft.com/office/drawing/2014/main" id="{6E44FB46-2D9A-D443-A470-50D9134023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 dirty="0"/>
              <a:t>Customer Success Engineer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0E4A5A2C-01A6-084B-884B-90B40739DA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 dirty="0"/>
              <a:t>Redgate Software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DCD3CC-C921-107B-747C-D1C0260F1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7455" y="5642699"/>
            <a:ext cx="717480" cy="7174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B61D2D6-B646-FD60-4A45-347D0F1CE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8975" y="837226"/>
            <a:ext cx="717480" cy="7174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1167089-56A5-85DA-9498-966EDAD5A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8975" y="5642699"/>
            <a:ext cx="717480" cy="7174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72F7E4-F730-4449-91F3-13F7C2779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7455" y="4425383"/>
            <a:ext cx="717480" cy="7174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E9C5A3-5B81-654C-2F0C-6DB70BE59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8975" y="3239962"/>
            <a:ext cx="717480" cy="7174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ACCA4E-1481-92CD-9722-92E907E72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455" y="2045887"/>
            <a:ext cx="717480" cy="7174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C12A2C8-2ECA-F07A-0501-BC7A79FC4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38975" y="2038594"/>
            <a:ext cx="717480" cy="7174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3688AC0-0F8E-6CD1-F2A0-02B2B9833B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57455" y="3235635"/>
            <a:ext cx="717480" cy="7174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ABEAF13-053C-345A-B15B-D91E096ED0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038975" y="4441330"/>
            <a:ext cx="717480" cy="7174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2360CFE-82F8-B54B-9639-FF31F483A6D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11787" y="5642699"/>
            <a:ext cx="717480" cy="7174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EBE630D-C629-2F1C-46AF-5F4023667C6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64387" y="4425383"/>
            <a:ext cx="717480" cy="7174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D7BB37E-82B4-AD46-CC16-759066062F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64387" y="5642699"/>
            <a:ext cx="717480" cy="71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399AF-DFDB-05C1-661C-6152950C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41385-89F9-1C26-0D52-5AAA65F1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45" y="1344613"/>
            <a:ext cx="7244984" cy="2049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91878-E122-A5F7-1043-3EAA6044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53" y="3604018"/>
            <a:ext cx="9769797" cy="15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2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BE9F76-F4CE-BFCE-E85D-C7438D49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359" y="1363047"/>
            <a:ext cx="7463458" cy="463348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2D1AA8-335F-67A6-1E09-4BED0C86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and secrets</a:t>
            </a:r>
          </a:p>
        </p:txBody>
      </p:sp>
    </p:spTree>
    <p:extLst>
      <p:ext uri="{BB962C8B-B14F-4D97-AF65-F5344CB8AC3E}">
        <p14:creationId xmlns:p14="http://schemas.microsoft.com/office/powerpoint/2010/main" val="246634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D8697-E7AF-24AF-7D2C-ED0D150BC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936E70-91E4-27B6-2923-64C63876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0DD42-EE48-171F-DD21-55BC9A6F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29" y="1296443"/>
            <a:ext cx="6848374" cy="48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35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2F8782-A305-EA5B-30CE-5EBC4001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FBFD-6E46-54C3-00BF-C6640A488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" y="1363027"/>
            <a:ext cx="5032862" cy="1778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3046B-F2C9-06D7-F0A5-E074BF450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242" y="1363027"/>
            <a:ext cx="6067454" cy="17782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B196BB-D760-863E-D1FD-0C923CCD2BA2}"/>
              </a:ext>
            </a:extLst>
          </p:cNvPr>
          <p:cNvCxnSpPr>
            <a:cxnSpLocks/>
          </p:cNvCxnSpPr>
          <p:nvPr/>
        </p:nvCxnSpPr>
        <p:spPr>
          <a:xfrm flipH="1">
            <a:off x="2885478" y="2700169"/>
            <a:ext cx="1632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2325FD-D26F-9DC8-78E8-73A0EB226461}"/>
              </a:ext>
            </a:extLst>
          </p:cNvPr>
          <p:cNvCxnSpPr>
            <a:cxnSpLocks/>
          </p:cNvCxnSpPr>
          <p:nvPr/>
        </p:nvCxnSpPr>
        <p:spPr>
          <a:xfrm flipH="1">
            <a:off x="9083676" y="2691204"/>
            <a:ext cx="1632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4D96251-C5CF-E9ED-F798-EA39A5696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30" y="3429000"/>
            <a:ext cx="6847635" cy="229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5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365370-A37B-19A2-82C7-52ED666A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D53D4-16FD-8664-0131-B48F0A1E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0" y="1394805"/>
            <a:ext cx="116776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3F621B-13E3-1746-69A8-03B4619C6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129553"/>
            <a:ext cx="10515600" cy="5047410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https://github.com/kathikelRG/PASS_SUMMIT_2023</a:t>
            </a:r>
            <a:endParaRPr lang="en-US" dirty="0"/>
          </a:p>
          <a:p>
            <a:r>
              <a:rPr lang="en-US" dirty="0">
                <a:hlinkClick r:id="rId3"/>
              </a:rPr>
              <a:t>Building JDBC connection string</a:t>
            </a:r>
            <a:endParaRPr lang="en-US" dirty="0"/>
          </a:p>
          <a:p>
            <a:r>
              <a:rPr lang="en-US" dirty="0">
                <a:hlinkClick r:id="rId4"/>
              </a:rPr>
              <a:t>Udemy GitHub Actions course</a:t>
            </a:r>
            <a:endParaRPr lang="en-US" dirty="0"/>
          </a:p>
          <a:p>
            <a:r>
              <a:rPr lang="en-US" dirty="0">
                <a:hlinkClick r:id="rId5"/>
              </a:rPr>
              <a:t>Udemy YAML course</a:t>
            </a:r>
            <a:endParaRPr lang="en-US" dirty="0"/>
          </a:p>
          <a:p>
            <a:r>
              <a:rPr lang="en-US" dirty="0">
                <a:hlinkClick r:id="rId6"/>
              </a:rPr>
              <a:t>Reusable workflows</a:t>
            </a:r>
            <a:endParaRPr lang="en-US" dirty="0"/>
          </a:p>
          <a:p>
            <a:r>
              <a:rPr lang="en-US" dirty="0">
                <a:hlinkClick r:id="rId7"/>
              </a:rPr>
              <a:t>GitHub Actions Marketplace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06CEF-D3EF-23BC-9D9C-D71B8676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02941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C41A339-E429-9FE1-6E4B-7C345F2C0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7094" y="565982"/>
            <a:ext cx="2285998" cy="22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Kathi Kellenberger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942006-B6C3-1A62-22EE-87045913B9C9}"/>
              </a:ext>
            </a:extLst>
          </p:cNvPr>
          <p:cNvSpPr txBox="1">
            <a:spLocks/>
          </p:cNvSpPr>
          <p:nvPr/>
        </p:nvSpPr>
        <p:spPr bwMode="auto">
          <a:xfrm>
            <a:off x="424542" y="4812503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Kathi.Kellenberger@red-gate.com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064221C-F5D5-851D-29F1-0302B0BE17F6}"/>
              </a:ext>
            </a:extLst>
          </p:cNvPr>
          <p:cNvSpPr txBox="1">
            <a:spLocks/>
          </p:cNvSpPr>
          <p:nvPr/>
        </p:nvSpPr>
        <p:spPr bwMode="auto">
          <a:xfrm>
            <a:off x="424540" y="5317707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400" b="1" i="0" kern="1200">
                <a:solidFill>
                  <a:srgbClr val="E6E6E6"/>
                </a:solidFill>
                <a:latin typeface="IBM Plex Sans SemiBold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Linkedin.com/in/</a:t>
            </a:r>
            <a:r>
              <a:rPr lang="en-US" dirty="0" err="1"/>
              <a:t>kathikellenberger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1" y="2560817"/>
            <a:ext cx="6277897" cy="647786"/>
          </a:xfrm>
        </p:spPr>
        <p:txBody>
          <a:bodyPr/>
          <a:lstStyle/>
          <a:p>
            <a:r>
              <a:rPr lang="en-US" dirty="0"/>
              <a:t>Customer Success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Kathi.Kellenberger@red-gate.com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Redgate Software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I’ve worked with SQL Server for 25 years as a developer, DBA, and now at Redgate. I’m a former Data Platform MVP and love to present and write about SQL Server.</a:t>
            </a:r>
            <a:br>
              <a:rPr lang="en-GB" dirty="0"/>
            </a:br>
            <a:r>
              <a:rPr lang="en-GB" dirty="0"/>
              <a:t>You can find my work on Amazon and Pluralsight.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Kellenberger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109FD4F-27F3-D965-3B06-3AA1F1135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941" y="5244387"/>
            <a:ext cx="457200" cy="457200"/>
          </a:xfrm>
          <a:prstGeom prst="rect">
            <a:avLst/>
          </a:prstGeom>
        </p:spPr>
      </p:pic>
      <p:pic>
        <p:nvPicPr>
          <p:cNvPr id="33" name="Picture Placeholder 3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AAC53681-D297-4AB2-6AA9-7C8ACA2E761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b="6250"/>
          <a:stretch>
            <a:fillRect/>
          </a:stretch>
        </p:blipFill>
        <p:spPr/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F8B8FD-2C03-F6A0-C590-B9138E5E9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1" y="5797595"/>
            <a:ext cx="485775" cy="457200"/>
          </a:xfrm>
          <a:prstGeom prst="rect">
            <a:avLst/>
          </a:prstGeom>
        </p:spPr>
      </p:pic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1DD760DB-8BC6-C2F4-FFA4-C264533B1A06}"/>
              </a:ext>
            </a:extLst>
          </p:cNvPr>
          <p:cNvSpPr txBox="1">
            <a:spLocks/>
          </p:cNvSpPr>
          <p:nvPr/>
        </p:nvSpPr>
        <p:spPr bwMode="auto">
          <a:xfrm>
            <a:off x="858414" y="5749591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400" b="1" i="0" kern="1200">
                <a:solidFill>
                  <a:srgbClr val="E6E6E6"/>
                </a:solidFill>
                <a:latin typeface="IBM Plex Sans SemiBold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Linkedin.com/in/</a:t>
            </a:r>
            <a:r>
              <a:rPr lang="en-US" dirty="0" err="1"/>
              <a:t>kathikellenberger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4E1AC-590E-40FE-9935-272FBE470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2334872"/>
            <a:ext cx="49237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Workflows</a:t>
            </a:r>
          </a:p>
          <a:p>
            <a:pPr marL="0" indent="0">
              <a:buNone/>
            </a:pPr>
            <a:r>
              <a:rPr lang="en-US" dirty="0"/>
              <a:t>    Actions</a:t>
            </a:r>
          </a:p>
          <a:p>
            <a:pPr marL="0" indent="0">
              <a:buNone/>
            </a:pPr>
            <a:r>
              <a:rPr lang="en-US" dirty="0"/>
              <a:t>    Variables and secrets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ECD8DE-2EFE-AF50-B345-66A4C56C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Actions Components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EC2FDB6-5F10-DDD3-0A27-918D4D6FB33E}"/>
              </a:ext>
            </a:extLst>
          </p:cNvPr>
          <p:cNvSpPr txBox="1">
            <a:spLocks/>
          </p:cNvSpPr>
          <p:nvPr/>
        </p:nvSpPr>
        <p:spPr bwMode="auto">
          <a:xfrm>
            <a:off x="5717391" y="2334872"/>
            <a:ext cx="464401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Triggers</a:t>
            </a:r>
          </a:p>
          <a:p>
            <a:pPr marL="0" indent="0">
              <a:buFont typeface="Arial"/>
              <a:buNone/>
            </a:pPr>
            <a:r>
              <a:rPr lang="en-US" dirty="0"/>
              <a:t> Runners</a:t>
            </a:r>
          </a:p>
          <a:p>
            <a:pPr marL="0" indent="0">
              <a:buFont typeface="Arial"/>
              <a:buNone/>
            </a:pPr>
            <a:r>
              <a:rPr lang="en-US" dirty="0"/>
              <a:t> Environments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6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B07066-18B6-574D-4DF8-01136E53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Workflows: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34D23-86B5-09E6-A16D-5CCFF63C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1596498"/>
            <a:ext cx="43243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C7208E-D00E-7B7E-7ED6-3DF6848EF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17C17D-353A-FE14-4CA2-3CF8FB8E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Workflows: Sections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D3F50-9062-E64A-4581-0AD8AE687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85" y="1863993"/>
            <a:ext cx="10423805" cy="31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954944-2099-6ACF-0D99-1AFCE0FEE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1BB87-EFFF-541A-7C73-6C8E9E1F3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Workflows: Sections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6AA8C-943C-4BF0-6B7C-E7C81E78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76" y="2180132"/>
            <a:ext cx="9317901" cy="249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2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469CD2-4569-53E4-4382-7BD1390C7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C51CDD-4604-D073-C58C-EF75054C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Workflows: Sections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F58F3-79C4-4327-A4F1-5E46C366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271" y="1348682"/>
            <a:ext cx="8137808" cy="456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D3D74-FB16-3F34-E0BF-F58738C24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ECEB1-01BF-80C9-D6E6-1FB9E331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Workflows: Sections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A9ADD-7F78-7A9B-1FBF-BC47E5D3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71" y="1331594"/>
            <a:ext cx="8308602" cy="47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9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C20E76-C601-A32F-5100-D8583BCD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97F0E-3B40-18F4-07D1-51C119DD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85" y="1863993"/>
            <a:ext cx="10423805" cy="31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31684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26584</TotalTime>
  <Words>170</Words>
  <Application>Microsoft Office PowerPoint</Application>
  <PresentationFormat>Widescreen</PresentationFormat>
  <Paragraphs>43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IBM Plex Sans Medium</vt:lpstr>
      <vt:lpstr>Roboto Regular</vt:lpstr>
      <vt:lpstr>Roboto</vt:lpstr>
      <vt:lpstr>Calibri Light</vt:lpstr>
      <vt:lpstr>IBM Plex Sans</vt:lpstr>
      <vt:lpstr>Arial</vt:lpstr>
      <vt:lpstr>Roboto Bold</vt:lpstr>
      <vt:lpstr>Calibri</vt:lpstr>
      <vt:lpstr>IBM Plex Sans SemiBold</vt:lpstr>
      <vt:lpstr>Redgate theme v2</vt:lpstr>
      <vt:lpstr>Introduction to GitHub Actions</vt:lpstr>
      <vt:lpstr>Kathi</vt:lpstr>
      <vt:lpstr>GitHub Actions Components</vt:lpstr>
      <vt:lpstr>Workflows: Files</vt:lpstr>
      <vt:lpstr>Workflows: Sections</vt:lpstr>
      <vt:lpstr>Workflows: Sections</vt:lpstr>
      <vt:lpstr>Workflows: Sections</vt:lpstr>
      <vt:lpstr>Workflows: Sections</vt:lpstr>
      <vt:lpstr>Triggers</vt:lpstr>
      <vt:lpstr>Actions</vt:lpstr>
      <vt:lpstr>Variable and secrets</vt:lpstr>
      <vt:lpstr>Actions</vt:lpstr>
      <vt:lpstr>Runners</vt:lpstr>
      <vt:lpstr>Environments</vt:lpstr>
      <vt:lpstr>Resources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Kathi Kellenberger</cp:lastModifiedBy>
  <cp:revision>952</cp:revision>
  <cp:lastPrinted>2015-12-02T11:41:23Z</cp:lastPrinted>
  <dcterms:created xsi:type="dcterms:W3CDTF">2015-11-25T13:50:45Z</dcterms:created>
  <dcterms:modified xsi:type="dcterms:W3CDTF">2023-11-03T14:06:13Z</dcterms:modified>
  <cp:category/>
</cp:coreProperties>
</file>